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82" r:id="rId3"/>
    <p:sldId id="267" r:id="rId4"/>
    <p:sldId id="260" r:id="rId5"/>
    <p:sldId id="284" r:id="rId6"/>
    <p:sldId id="545" r:id="rId7"/>
    <p:sldId id="546" r:id="rId8"/>
    <p:sldId id="54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5604A-151A-43D5-BF5F-6283D55FC99A}" v="14" dt="2026-01-26T14:15:5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48"/>
  </p:normalViewPr>
  <p:slideViewPr>
    <p:cSldViewPr snapToGrid="0">
      <p:cViewPr varScale="1">
        <p:scale>
          <a:sx n="107" d="100"/>
          <a:sy n="10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a Evergreen" userId="2yAmSr2nUIZdNS53K/Eri73CR+b8Xv/A6Mq56IPs9Ic=" providerId="None" clId="Web-{A095604A-151A-43D5-BF5F-6283D55FC99A}"/>
    <pc:docChg chg="delSld modSld">
      <pc:chgData name="Gabriella Evergreen" userId="2yAmSr2nUIZdNS53K/Eri73CR+b8Xv/A6Mq56IPs9Ic=" providerId="None" clId="Web-{A095604A-151A-43D5-BF5F-6283D55FC99A}" dt="2026-01-26T14:15:58.461" v="10"/>
      <pc:docMkLst>
        <pc:docMk/>
      </pc:docMkLst>
      <pc:sldChg chg="del">
        <pc:chgData name="Gabriella Evergreen" userId="2yAmSr2nUIZdNS53K/Eri73CR+b8Xv/A6Mq56IPs9Ic=" providerId="None" clId="Web-{A095604A-151A-43D5-BF5F-6283D55FC99A}" dt="2026-01-26T14:15:50.430" v="8"/>
        <pc:sldMkLst>
          <pc:docMk/>
          <pc:sldMk cId="3385328360" sldId="540"/>
        </pc:sldMkLst>
      </pc:sldChg>
      <pc:sldChg chg="modSp del">
        <pc:chgData name="Gabriella Evergreen" userId="2yAmSr2nUIZdNS53K/Eri73CR+b8Xv/A6Mq56IPs9Ic=" providerId="None" clId="Web-{A095604A-151A-43D5-BF5F-6283D55FC99A}" dt="2026-01-26T14:13:09.726" v="1"/>
        <pc:sldMkLst>
          <pc:docMk/>
          <pc:sldMk cId="2171190" sldId="543"/>
        </pc:sldMkLst>
        <pc:spChg chg="mod">
          <ac:chgData name="Gabriella Evergreen" userId="2yAmSr2nUIZdNS53K/Eri73CR+b8Xv/A6Mq56IPs9Ic=" providerId="None" clId="Web-{A095604A-151A-43D5-BF5F-6283D55FC99A}" dt="2026-01-26T14:12:07.241" v="0" actId="1076"/>
          <ac:spMkLst>
            <pc:docMk/>
            <pc:sldMk cId="2171190" sldId="543"/>
            <ac:spMk id="3" creationId="{89062DE8-AEFE-C9C6-E3FA-5AF5531003C2}"/>
          </ac:spMkLst>
        </pc:spChg>
      </pc:sldChg>
      <pc:sldChg chg="addSp delSp modSp">
        <pc:chgData name="Gabriella Evergreen" userId="2yAmSr2nUIZdNS53K/Eri73CR+b8Xv/A6Mq56IPs9Ic=" providerId="None" clId="Web-{A095604A-151A-43D5-BF5F-6283D55FC99A}" dt="2026-01-26T14:15:58.461" v="10"/>
        <pc:sldMkLst>
          <pc:docMk/>
          <pc:sldMk cId="3348552488" sldId="544"/>
        </pc:sldMkLst>
        <pc:picChg chg="add mod">
          <ac:chgData name="Gabriella Evergreen" userId="2yAmSr2nUIZdNS53K/Eri73CR+b8Xv/A6Mq56IPs9Ic=" providerId="None" clId="Web-{A095604A-151A-43D5-BF5F-6283D55FC99A}" dt="2026-01-26T14:15:58.461" v="10"/>
          <ac:picMkLst>
            <pc:docMk/>
            <pc:sldMk cId="3348552488" sldId="544"/>
            <ac:picMk id="2" creationId="{8940584B-77EA-8529-17EC-1C86EEB08396}"/>
          </ac:picMkLst>
        </pc:picChg>
        <pc:picChg chg="del">
          <ac:chgData name="Gabriella Evergreen" userId="2yAmSr2nUIZdNS53K/Eri73CR+b8Xv/A6Mq56IPs9Ic=" providerId="None" clId="Web-{A095604A-151A-43D5-BF5F-6283D55FC99A}" dt="2026-01-26T14:15:53.227" v="9"/>
          <ac:picMkLst>
            <pc:docMk/>
            <pc:sldMk cId="3348552488" sldId="544"/>
            <ac:picMk id="3" creationId="{15277794-F9F9-4E4E-C4CA-EA7314DC5EF3}"/>
          </ac:picMkLst>
        </pc:picChg>
      </pc:sldChg>
      <pc:sldChg chg="modSp">
        <pc:chgData name="Gabriella Evergreen" userId="2yAmSr2nUIZdNS53K/Eri73CR+b8Xv/A6Mq56IPs9Ic=" providerId="None" clId="Web-{A095604A-151A-43D5-BF5F-6283D55FC99A}" dt="2026-01-26T14:15:47.508" v="7" actId="14100"/>
        <pc:sldMkLst>
          <pc:docMk/>
          <pc:sldMk cId="318512449" sldId="545"/>
        </pc:sldMkLst>
        <pc:spChg chg="mod">
          <ac:chgData name="Gabriella Evergreen" userId="2yAmSr2nUIZdNS53K/Eri73CR+b8Xv/A6Mq56IPs9Ic=" providerId="None" clId="Web-{A095604A-151A-43D5-BF5F-6283D55FC99A}" dt="2026-01-26T14:15:47.508" v="7" actId="14100"/>
          <ac:spMkLst>
            <pc:docMk/>
            <pc:sldMk cId="318512449" sldId="545"/>
            <ac:spMk id="3" creationId="{C6445AC6-3764-8D53-3DD9-B8E45C811C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7E52-1347-BF49-ABFD-4C2A065DC722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A7967-0C81-F84D-8708-6739F40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A870-4CF1-DE82-F62C-B181E7B5A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DE6-932C-3CDB-30BF-502A669B1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D54A-A0D8-69BC-F759-51C32BE6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BDF5-E22D-F7F9-5C18-236A1B0F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EF33-7ED4-F4B8-8017-4C1245C0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3924-851C-319F-DB54-522AE62C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4D3C1-7699-ABA9-30C1-C412A674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1640-578C-FEA9-7138-825357F6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A779-BBF3-5EF5-6E17-AEBA5C6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53A3-5448-4369-DF47-8975F45F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4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DAAD3-B1F0-4E6B-A044-2F9922F5D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B9CC0-AE3E-A067-D3F8-5D36D8C3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7D846-D2FD-4122-9969-1FA7B8D4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D345-755A-231A-8619-BAC22C4D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39E1-F984-35CC-C186-04FAB0AA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7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4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10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9EFA84-7480-773D-6433-D238A7A8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257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81FA1-E450-FC85-A1D5-F1AC260B0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7028" y="422100"/>
            <a:ext cx="11337946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CEDB6D-CD7F-BC8F-1749-3054098D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61036"/>
            <a:ext cx="2013474" cy="1396365"/>
            <a:chOff x="0" y="0"/>
            <a:chExt cx="928687" cy="64389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E303553F-133A-F707-E39C-3BE7F82305FD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546C055-E6C6-8706-8118-879148E4544E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4C4BAEB-FEF0-1228-C43B-C62695711216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AB11ED3-708A-3C7C-2B0C-576AAA63E0EC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11CF44-2C9F-6FBA-19F4-FDFFDAE9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5999" y="834550"/>
            <a:ext cx="0" cy="51889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73D5B8A-C79C-911E-98CB-14151FDE9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2582012"/>
            <a:ext cx="4649411" cy="3666388"/>
          </a:xfrm>
          <a:noFill/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spcAft>
                <a:spcPts val="0"/>
              </a:spcAft>
              <a:defRPr sz="48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6" name="Text Placeholder 125">
            <a:extLst>
              <a:ext uri="{FF2B5EF4-FFF2-40B4-BE49-F238E27FC236}">
                <a16:creationId xmlns:a16="http://schemas.microsoft.com/office/drawing/2014/main" id="{49D1D9C0-0B12-47B2-E4DC-A1F8457D8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051" y="80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7" name="Text Placeholder 125">
            <a:extLst>
              <a:ext uri="{FF2B5EF4-FFF2-40B4-BE49-F238E27FC236}">
                <a16:creationId xmlns:a16="http://schemas.microsoft.com/office/drawing/2014/main" id="{D507759E-A24F-583B-4693-0B2EE5298A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051" y="1108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" name="Text Placeholder 125">
            <a:extLst>
              <a:ext uri="{FF2B5EF4-FFF2-40B4-BE49-F238E27FC236}">
                <a16:creationId xmlns:a16="http://schemas.microsoft.com/office/drawing/2014/main" id="{845025F0-F7C6-A8E6-49C9-12DA5E8048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051" y="1752601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9" name="Text Placeholder 125">
            <a:extLst>
              <a:ext uri="{FF2B5EF4-FFF2-40B4-BE49-F238E27FC236}">
                <a16:creationId xmlns:a16="http://schemas.microsoft.com/office/drawing/2014/main" id="{781EBEF0-7A65-5718-3905-B1449171D1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051" y="2057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87CF0D35-536A-EBF7-5AE4-543FC5CDF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051" y="2708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16203404-C949-62A1-9158-E4F9C82FD9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0051" y="3013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23CA1EEC-2EE1-747A-9E70-12FB1B08FC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051" y="3657600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A0762784-788D-8B36-4EAC-36178B679E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0051" y="3962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C56C5598-C733-0493-45F4-A0FCE7688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0051" y="461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32893736-E1A5-0220-9334-570F9A96C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0051" y="48768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6F3EB529-5BA3-6A73-23A2-7F13B03245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051" y="55280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7" name="Text Placeholder 125">
            <a:extLst>
              <a:ext uri="{FF2B5EF4-FFF2-40B4-BE49-F238E27FC236}">
                <a16:creationId xmlns:a16="http://schemas.microsoft.com/office/drawing/2014/main" id="{9308D2F4-4C82-FEFA-7D67-466EDA6CBB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80051" y="58328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3902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F95C-61BE-00B4-918F-7E2E914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5414-E85B-8492-F9D3-D55DC60F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9A7A-D018-7DA0-3F23-EBC02080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2009-56D3-D17C-2692-D5C955BA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05942-BD4D-C653-1CDA-8CE67207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EF46-D0C5-DF9B-1125-A188F0B8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5D4C5-ED71-F358-F364-74E4B2881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7ED5-786F-A322-88FF-C95900BA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60D-79BF-E429-111D-9B1F0D74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126B-AB8D-9868-6754-70BFF6A6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E588-73D2-79BA-DF29-2C32306F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FCF4-77A4-F358-A5C6-D805696AD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9A5DF-ACCF-2A33-1440-739B791DA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6AF4-9A6D-AD71-A46C-8CA23F1B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920FF-620A-8C69-331C-D7EE8B6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A6A61-AF8F-5F3D-FDF6-C308AE65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0090-EAD5-8B53-2241-21807C86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EEB72-7A2B-0980-C1E2-F0A37ED76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7AFF3-3F40-DB0F-4A40-B4611397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BC54B-1148-C4FA-5000-8E538861C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DBB4F-46D9-F67A-F33E-D08E87A12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692D1-3A2A-704E-47AF-C86A4F5A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4803B-8FC4-1F0D-8135-353435BD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C3B1A-4928-829F-26D5-C6728EA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C6F-1D94-4E9E-81A7-24A056AE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D57CD-92BB-818E-D73F-EE7CF6DB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D855A-6A47-7D29-C4B9-26B5EFC3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686CA-C248-5461-7725-1DEE10C0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4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9C716-6D86-DA4A-F4FD-3779BB3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05136-0298-440A-1414-9D6049DE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2593-A71A-B485-CCB9-6E79F01C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1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623E-B4DA-56DD-C6CF-56ACF585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51B4-3EE8-8A9E-23C5-A1E8922D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5F6CB-645D-F0C9-DB81-739EDD4C9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CBBB-DE9E-FD75-E31B-9AD7BC43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B9713-A6FA-3439-E4CA-3606C25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6A84-ED22-6554-A001-7C8EE98F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4F9B-E3BC-6CDD-2343-7DA57376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EF30E-5A3C-45B5-7EE5-96949A144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CF041-14B5-B8B3-1ED1-BA7FC040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CD0EE-F624-1E6C-9410-3DE7DCE1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D2951-FCBC-E558-E73A-E49D3F33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5D98-75F7-6C0A-FE99-364B36AA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3A5CB-E33D-3158-C40B-4FD783AF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69D1-E941-926F-9DD3-DC8058F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373D-1681-CF4C-AEA5-10D89F0B4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50F60-9ABD-764A-BF03-5D2BEA998DDA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74B5-9871-D127-55B7-6E64B43CD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AF471-8566-2F80-7D14-9FF18C652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0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openai-api/" TargetMode="External"/><Relationship Id="rId2" Type="http://schemas.openxmlformats.org/officeDocument/2006/relationships/hyperlink" Target="https://cloud.google.com/apis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jsonapi.org/examples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user/jgrips9-dataden-on_to_apis_sp26-ucn6ldhq/doc/workspaces/auto-k/tree/Python/Introduction_to_APIs_SP26.ipynb" TargetMode="External"/><Relationship Id="rId2" Type="http://schemas.openxmlformats.org/officeDocument/2006/relationships/hyperlink" Target="https://github.com/jgrips9/DataDen_Introduction_To_APIS_SP26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ybinder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18753" y="2690950"/>
            <a:ext cx="11740347" cy="12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800"/>
              </a:spcAft>
            </a:pPr>
            <a:r>
              <a:rPr lang="en-US" sz="5400" dirty="0" err="1"/>
              <a:t>DataDen</a:t>
            </a:r>
            <a:r>
              <a:rPr lang="en-US" sz="5400" dirty="0"/>
              <a:t>: Introduction to APIs</a:t>
            </a:r>
            <a:endParaRPr lang="en-US" sz="4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05700" y="4167050"/>
            <a:ext cx="81018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688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	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DBF97-0873-2C06-77EF-658C6FAD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7B5ED-E23E-F3EB-2890-E5F44B9C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590A1-B166-D0C5-9BE0-C5A968B33A28}"/>
              </a:ext>
            </a:extLst>
          </p:cNvPr>
          <p:cNvSpPr txBox="1"/>
          <p:nvPr/>
        </p:nvSpPr>
        <p:spPr>
          <a:xfrm>
            <a:off x="589547" y="1242491"/>
            <a:ext cx="111532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Welcome to Workshop. Introduce Instructor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APIs? How do they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Cases for Web Scraping and APIs. Difference between the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Requesting API keys (</a:t>
            </a:r>
            <a:r>
              <a:rPr lang="en-US" sz="2800" dirty="0">
                <a:hlinkClick r:id="rId2"/>
              </a:rPr>
              <a:t>Google Custom Search API</a:t>
            </a:r>
            <a:r>
              <a:rPr lang="en-US" sz="2800" dirty="0"/>
              <a:t>, </a:t>
            </a:r>
            <a:r>
              <a:rPr lang="en-US" sz="2800" dirty="0">
                <a:hlinkClick r:id="rId3"/>
              </a:rPr>
              <a:t>OpenAI API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Live Coding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Additional Learning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API Projects I have worked on at CCSS.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AF2088-EFF8-47DE-8395-FB4424282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communication and data exchange between 2 applications.</a:t>
            </a:r>
          </a:p>
          <a:p>
            <a:r>
              <a:rPr lang="en-US" dirty="0"/>
              <a:t>API Sample Data: </a:t>
            </a:r>
            <a:r>
              <a:rPr lang="en-US" dirty="0">
                <a:hlinkClick r:id="rId2"/>
              </a:rPr>
              <a:t>https://jsonapi.org/examples/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D9BAF7-1EA0-43B8-9F9C-97F31B05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CCD3-B8B5-48C2-82EB-1634A45A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12" y="3094125"/>
            <a:ext cx="89820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8410" y="0"/>
            <a:ext cx="5543390" cy="6857615"/>
            <a:chOff x="10963016" y="0"/>
            <a:chExt cx="914146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3735" y="0"/>
              <a:ext cx="868036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3016" y="0"/>
              <a:ext cx="461009" cy="11308715"/>
            </a:xfrm>
            <a:custGeom>
              <a:avLst/>
              <a:gdLst/>
              <a:ahLst/>
              <a:cxnLst/>
              <a:rect l="l" t="t" r="r" b="b"/>
              <a:pathLst>
                <a:path w="461009" h="11308715">
                  <a:moveTo>
                    <a:pt x="4607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60718" y="11308556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789" y="3255734"/>
            <a:ext cx="2556642" cy="436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662" y="3039849"/>
            <a:ext cx="2516295" cy="748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62" y="4154845"/>
            <a:ext cx="2425677" cy="481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090" y="5662215"/>
            <a:ext cx="2060521" cy="745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4789" y="4053253"/>
            <a:ext cx="1979216" cy="438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3041" y="4843122"/>
            <a:ext cx="2510712" cy="478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760" y="5006912"/>
            <a:ext cx="2027099" cy="476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411" y="5798397"/>
            <a:ext cx="2230452" cy="4333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855" y="2249050"/>
            <a:ext cx="1913115" cy="28398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53881" y="2235602"/>
            <a:ext cx="447445" cy="219102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57128" y="4789"/>
                </a:moveTo>
                <a:lnTo>
                  <a:pt x="0" y="4789"/>
                </a:lnTo>
                <a:lnTo>
                  <a:pt x="126059" y="355087"/>
                </a:lnTo>
                <a:lnTo>
                  <a:pt x="187122" y="355087"/>
                </a:lnTo>
                <a:lnTo>
                  <a:pt x="210512" y="290091"/>
                </a:lnTo>
                <a:lnTo>
                  <a:pt x="154624" y="290091"/>
                </a:lnTo>
                <a:lnTo>
                  <a:pt x="57128" y="4789"/>
                </a:lnTo>
                <a:close/>
              </a:path>
              <a:path w="737870" h="361314">
                <a:moveTo>
                  <a:pt x="313182" y="4789"/>
                </a:moveTo>
                <a:lnTo>
                  <a:pt x="256053" y="4789"/>
                </a:lnTo>
                <a:lnTo>
                  <a:pt x="158558" y="290091"/>
                </a:lnTo>
                <a:lnTo>
                  <a:pt x="210512" y="290091"/>
                </a:lnTo>
                <a:lnTo>
                  <a:pt x="313182" y="4789"/>
                </a:lnTo>
                <a:close/>
              </a:path>
              <a:path w="737870" h="361314">
                <a:moveTo>
                  <a:pt x="402937" y="258276"/>
                </a:moveTo>
                <a:lnTo>
                  <a:pt x="349913" y="258276"/>
                </a:lnTo>
                <a:lnTo>
                  <a:pt x="351677" y="273563"/>
                </a:lnTo>
                <a:lnTo>
                  <a:pt x="367908" y="313053"/>
                </a:lnTo>
                <a:lnTo>
                  <a:pt x="399270" y="341522"/>
                </a:lnTo>
                <a:lnTo>
                  <a:pt x="444244" y="357781"/>
                </a:lnTo>
                <a:lnTo>
                  <a:pt x="480933" y="360903"/>
                </a:lnTo>
                <a:lnTo>
                  <a:pt x="500700" y="360069"/>
                </a:lnTo>
                <a:lnTo>
                  <a:pt x="550890" y="347562"/>
                </a:lnTo>
                <a:lnTo>
                  <a:pt x="586713" y="322065"/>
                </a:lnTo>
                <a:lnTo>
                  <a:pt x="592539" y="314550"/>
                </a:lnTo>
                <a:lnTo>
                  <a:pt x="480591" y="314550"/>
                </a:lnTo>
                <a:lnTo>
                  <a:pt x="470617" y="314176"/>
                </a:lnTo>
                <a:lnTo>
                  <a:pt x="427696" y="300824"/>
                </a:lnTo>
                <a:lnTo>
                  <a:pt x="404284" y="267374"/>
                </a:lnTo>
                <a:lnTo>
                  <a:pt x="402937" y="258276"/>
                </a:lnTo>
                <a:close/>
              </a:path>
              <a:path w="737870" h="361314">
                <a:moveTo>
                  <a:pt x="483499" y="0"/>
                </a:moveTo>
                <a:lnTo>
                  <a:pt x="434687" y="7119"/>
                </a:lnTo>
                <a:lnTo>
                  <a:pt x="395069" y="27666"/>
                </a:lnTo>
                <a:lnTo>
                  <a:pt x="368557" y="59491"/>
                </a:lnTo>
                <a:lnTo>
                  <a:pt x="359321" y="100574"/>
                </a:lnTo>
                <a:lnTo>
                  <a:pt x="360849" y="117977"/>
                </a:lnTo>
                <a:lnTo>
                  <a:pt x="383780" y="159413"/>
                </a:lnTo>
                <a:lnTo>
                  <a:pt x="430539" y="186705"/>
                </a:lnTo>
                <a:lnTo>
                  <a:pt x="501042" y="206974"/>
                </a:lnTo>
                <a:lnTo>
                  <a:pt x="509711" y="209743"/>
                </a:lnTo>
                <a:lnTo>
                  <a:pt x="544594" y="227531"/>
                </a:lnTo>
                <a:lnTo>
                  <a:pt x="558245" y="257763"/>
                </a:lnTo>
                <a:lnTo>
                  <a:pt x="557615" y="266048"/>
                </a:lnTo>
                <a:lnTo>
                  <a:pt x="536181" y="298985"/>
                </a:lnTo>
                <a:lnTo>
                  <a:pt x="491485" y="314112"/>
                </a:lnTo>
                <a:lnTo>
                  <a:pt x="480591" y="314550"/>
                </a:lnTo>
                <a:lnTo>
                  <a:pt x="592539" y="314550"/>
                </a:lnTo>
                <a:lnTo>
                  <a:pt x="609623" y="272740"/>
                </a:lnTo>
                <a:lnTo>
                  <a:pt x="610585" y="258276"/>
                </a:lnTo>
                <a:lnTo>
                  <a:pt x="609997" y="246891"/>
                </a:lnTo>
                <a:lnTo>
                  <a:pt x="596196" y="209614"/>
                </a:lnTo>
                <a:lnTo>
                  <a:pt x="561114" y="178955"/>
                </a:lnTo>
                <a:lnTo>
                  <a:pt x="518274" y="161989"/>
                </a:lnTo>
                <a:lnTo>
                  <a:pt x="475631" y="150861"/>
                </a:lnTo>
                <a:lnTo>
                  <a:pt x="468789" y="149150"/>
                </a:lnTo>
                <a:lnTo>
                  <a:pt x="461662" y="146984"/>
                </a:lnTo>
                <a:lnTo>
                  <a:pt x="426997" y="130164"/>
                </a:lnTo>
                <a:lnTo>
                  <a:pt x="412002" y="105819"/>
                </a:lnTo>
                <a:lnTo>
                  <a:pt x="412053" y="96811"/>
                </a:lnTo>
                <a:lnTo>
                  <a:pt x="431031" y="60464"/>
                </a:lnTo>
                <a:lnTo>
                  <a:pt x="471889" y="46096"/>
                </a:lnTo>
                <a:lnTo>
                  <a:pt x="482302" y="45668"/>
                </a:lnTo>
                <a:lnTo>
                  <a:pt x="588382" y="45668"/>
                </a:lnTo>
                <a:lnTo>
                  <a:pt x="580780" y="36507"/>
                </a:lnTo>
                <a:lnTo>
                  <a:pt x="546272" y="12486"/>
                </a:lnTo>
                <a:lnTo>
                  <a:pt x="500764" y="780"/>
                </a:lnTo>
                <a:lnTo>
                  <a:pt x="483499" y="0"/>
                </a:lnTo>
                <a:close/>
              </a:path>
              <a:path w="737870" h="361314">
                <a:moveTo>
                  <a:pt x="588382" y="45668"/>
                </a:moveTo>
                <a:lnTo>
                  <a:pt x="482302" y="45668"/>
                </a:lnTo>
                <a:lnTo>
                  <a:pt x="496712" y="46513"/>
                </a:lnTo>
                <a:lnTo>
                  <a:pt x="509840" y="49046"/>
                </a:lnTo>
                <a:lnTo>
                  <a:pt x="547812" y="75259"/>
                </a:lnTo>
                <a:lnTo>
                  <a:pt x="554824" y="96811"/>
                </a:lnTo>
                <a:lnTo>
                  <a:pt x="605796" y="96811"/>
                </a:lnTo>
                <a:lnTo>
                  <a:pt x="604513" y="83106"/>
                </a:lnTo>
                <a:lnTo>
                  <a:pt x="601348" y="70213"/>
                </a:lnTo>
                <a:lnTo>
                  <a:pt x="596303" y="58133"/>
                </a:lnTo>
                <a:lnTo>
                  <a:pt x="589375" y="46866"/>
                </a:lnTo>
                <a:lnTo>
                  <a:pt x="588382" y="45668"/>
                </a:lnTo>
                <a:close/>
              </a:path>
              <a:path w="737870" h="361314">
                <a:moveTo>
                  <a:pt x="703334" y="290091"/>
                </a:moveTo>
                <a:lnTo>
                  <a:pt x="669755" y="317372"/>
                </a:lnTo>
                <a:lnTo>
                  <a:pt x="669125" y="324128"/>
                </a:lnTo>
                <a:lnTo>
                  <a:pt x="669755" y="330970"/>
                </a:lnTo>
                <a:lnTo>
                  <a:pt x="703334" y="358337"/>
                </a:lnTo>
                <a:lnTo>
                  <a:pt x="709605" y="358337"/>
                </a:lnTo>
                <a:lnTo>
                  <a:pt x="715307" y="356798"/>
                </a:lnTo>
                <a:lnTo>
                  <a:pt x="725569" y="350640"/>
                </a:lnTo>
                <a:lnTo>
                  <a:pt x="729674" y="346535"/>
                </a:lnTo>
                <a:lnTo>
                  <a:pt x="732753" y="341404"/>
                </a:lnTo>
                <a:lnTo>
                  <a:pt x="735946" y="336159"/>
                </a:lnTo>
                <a:lnTo>
                  <a:pt x="737542" y="330400"/>
                </a:lnTo>
                <a:lnTo>
                  <a:pt x="737542" y="324128"/>
                </a:lnTo>
                <a:lnTo>
                  <a:pt x="710101" y="290721"/>
                </a:lnTo>
                <a:lnTo>
                  <a:pt x="703334" y="29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663" y="2135083"/>
            <a:ext cx="1903103" cy="80316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63938" y="2012813"/>
            <a:ext cx="2286128" cy="660386"/>
          </a:xfrm>
          <a:custGeom>
            <a:avLst/>
            <a:gdLst/>
            <a:ahLst/>
            <a:cxnLst/>
            <a:rect l="l" t="t" r="r" b="b"/>
            <a:pathLst>
              <a:path w="3769995" h="1089025">
                <a:moveTo>
                  <a:pt x="3769525" y="0"/>
                </a:moveTo>
                <a:lnTo>
                  <a:pt x="3738118" y="0"/>
                </a:lnTo>
                <a:lnTo>
                  <a:pt x="3738118" y="31407"/>
                </a:lnTo>
                <a:lnTo>
                  <a:pt x="3738118" y="1057554"/>
                </a:lnTo>
                <a:lnTo>
                  <a:pt x="31419" y="1057554"/>
                </a:lnTo>
                <a:lnTo>
                  <a:pt x="31419" y="1057224"/>
                </a:lnTo>
                <a:lnTo>
                  <a:pt x="31419" y="31407"/>
                </a:lnTo>
                <a:lnTo>
                  <a:pt x="3738118" y="31407"/>
                </a:lnTo>
                <a:lnTo>
                  <a:pt x="3738118" y="0"/>
                </a:lnTo>
                <a:lnTo>
                  <a:pt x="31419" y="0"/>
                </a:lnTo>
                <a:lnTo>
                  <a:pt x="31419" y="584"/>
                </a:lnTo>
                <a:lnTo>
                  <a:pt x="0" y="584"/>
                </a:lnTo>
                <a:lnTo>
                  <a:pt x="0" y="31407"/>
                </a:lnTo>
                <a:lnTo>
                  <a:pt x="0" y="1057224"/>
                </a:lnTo>
                <a:lnTo>
                  <a:pt x="0" y="1088974"/>
                </a:lnTo>
                <a:lnTo>
                  <a:pt x="31419" y="1088974"/>
                </a:lnTo>
                <a:lnTo>
                  <a:pt x="3738118" y="1088974"/>
                </a:lnTo>
                <a:lnTo>
                  <a:pt x="3769525" y="1088974"/>
                </a:lnTo>
                <a:lnTo>
                  <a:pt x="3769525" y="0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3575222" y="1955539"/>
            <a:ext cx="2286128" cy="1111296"/>
          </a:xfrm>
          <a:custGeom>
            <a:avLst/>
            <a:gdLst/>
            <a:ahLst/>
            <a:cxnLst/>
            <a:rect l="l" t="t" r="r" b="b"/>
            <a:pathLst>
              <a:path w="3769995" h="1832610">
                <a:moveTo>
                  <a:pt x="3769525" y="215"/>
                </a:moveTo>
                <a:lnTo>
                  <a:pt x="3738105" y="215"/>
                </a:lnTo>
                <a:lnTo>
                  <a:pt x="31419" y="215"/>
                </a:lnTo>
                <a:lnTo>
                  <a:pt x="31419" y="0"/>
                </a:lnTo>
                <a:lnTo>
                  <a:pt x="0" y="0"/>
                </a:lnTo>
                <a:lnTo>
                  <a:pt x="0" y="215"/>
                </a:lnTo>
                <a:lnTo>
                  <a:pt x="0" y="31623"/>
                </a:lnTo>
                <a:lnTo>
                  <a:pt x="0" y="1800860"/>
                </a:lnTo>
                <a:lnTo>
                  <a:pt x="31419" y="1800860"/>
                </a:lnTo>
                <a:lnTo>
                  <a:pt x="31419" y="31623"/>
                </a:lnTo>
                <a:lnTo>
                  <a:pt x="3738105" y="31623"/>
                </a:lnTo>
                <a:lnTo>
                  <a:pt x="3738105" y="1801202"/>
                </a:lnTo>
                <a:lnTo>
                  <a:pt x="31419" y="1801202"/>
                </a:lnTo>
                <a:lnTo>
                  <a:pt x="0" y="1801202"/>
                </a:lnTo>
                <a:lnTo>
                  <a:pt x="0" y="1832610"/>
                </a:lnTo>
                <a:lnTo>
                  <a:pt x="31419" y="1832610"/>
                </a:lnTo>
                <a:lnTo>
                  <a:pt x="3738105" y="1832610"/>
                </a:lnTo>
                <a:lnTo>
                  <a:pt x="3769525" y="1832610"/>
                </a:lnTo>
                <a:lnTo>
                  <a:pt x="3769525" y="215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3118059" y="2990640"/>
            <a:ext cx="6546" cy="3454414"/>
          </a:xfrm>
          <a:custGeom>
            <a:avLst/>
            <a:gdLst/>
            <a:ahLst/>
            <a:cxnLst/>
            <a:rect l="l" t="t" r="r" b="b"/>
            <a:pathLst>
              <a:path w="10795" h="5696584">
                <a:moveTo>
                  <a:pt x="10470" y="5696161"/>
                </a:moveTo>
                <a:lnTo>
                  <a:pt x="10470" y="0"/>
                </a:lnTo>
                <a:lnTo>
                  <a:pt x="0" y="0"/>
                </a:lnTo>
                <a:lnTo>
                  <a:pt x="0" y="5696161"/>
                </a:lnTo>
                <a:lnTo>
                  <a:pt x="10470" y="5696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9DD33-A8A6-4DE1-B31B-A4DF13DEE09B}"/>
              </a:ext>
            </a:extLst>
          </p:cNvPr>
          <p:cNvSpPr txBox="1"/>
          <p:nvPr/>
        </p:nvSpPr>
        <p:spPr>
          <a:xfrm>
            <a:off x="288198" y="312604"/>
            <a:ext cx="567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Web Scraping VS APIS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FBE7-ACD3-BE5F-F8EC-5D664FC8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CF95D-CD26-DB27-C0A8-24F04670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Coding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DACF-C89F-B0CD-AF2F-3091E03E7EBC}"/>
              </a:ext>
            </a:extLst>
          </p:cNvPr>
          <p:cNvSpPr txBox="1"/>
          <p:nvPr/>
        </p:nvSpPr>
        <p:spPr>
          <a:xfrm>
            <a:off x="310950" y="1098112"/>
            <a:ext cx="111532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2"/>
              </a:rPr>
              <a:t>Github</a:t>
            </a:r>
            <a:r>
              <a:rPr lang="en-US" sz="2800" dirty="0">
                <a:hlinkClick r:id="rId2"/>
              </a:rPr>
              <a:t> Page</a:t>
            </a:r>
            <a:r>
              <a:rPr lang="en-US" sz="2800" dirty="0"/>
              <a:t>. </a:t>
            </a:r>
            <a:r>
              <a:rPr lang="en-US" sz="2800" dirty="0">
                <a:hlinkClick r:id="rId3"/>
              </a:rPr>
              <a:t>Sample code through Binder</a:t>
            </a:r>
            <a:r>
              <a:rPr lang="en-US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Running code through Binder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FC33-518E-7C33-4EA8-33CCB87D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74CF5-B9AE-DBF6-96D1-AEF699238692}"/>
              </a:ext>
            </a:extLst>
          </p:cNvPr>
          <p:cNvSpPr txBox="1"/>
          <p:nvPr/>
        </p:nvSpPr>
        <p:spPr>
          <a:xfrm>
            <a:off x="1582466" y="1050669"/>
            <a:ext cx="8997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Please take a few seconds to give your feedback about this workshop!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45AC6-3764-8D53-3DD9-B8E45C811C66}"/>
              </a:ext>
            </a:extLst>
          </p:cNvPr>
          <p:cNvSpPr txBox="1"/>
          <p:nvPr/>
        </p:nvSpPr>
        <p:spPr>
          <a:xfrm>
            <a:off x="4058271" y="3235077"/>
            <a:ext cx="37292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bit.ly/3Zwqld5</a:t>
            </a:r>
            <a:endParaRPr lang="en-US" dirty="0"/>
          </a:p>
        </p:txBody>
      </p:sp>
      <p:pic>
        <p:nvPicPr>
          <p:cNvPr id="5" name="Picture 4" descr="A cartoon of a teddy bear using a computer&#10;&#10;AI-generated content may be incorrect.">
            <a:extLst>
              <a:ext uri="{FF2B5EF4-FFF2-40B4-BE49-F238E27FC236}">
                <a16:creationId xmlns:a16="http://schemas.microsoft.com/office/drawing/2014/main" id="{1E4E3820-E2BE-8099-9242-FDF94EA6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9" y="3947975"/>
            <a:ext cx="3123387" cy="2114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51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76C-5AD2-E0F1-EF6D-8695C5D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Additional Resources</a:t>
            </a:r>
          </a:p>
        </p:txBody>
      </p:sp>
      <p:pic>
        <p:nvPicPr>
          <p:cNvPr id="5" name="Content Placeholder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F07B13-1858-6B32-6A78-8A5777B7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354" y="1241593"/>
            <a:ext cx="5651292" cy="5616407"/>
          </a:xfrm>
        </p:spPr>
      </p:pic>
    </p:spTree>
    <p:extLst>
      <p:ext uri="{BB962C8B-B14F-4D97-AF65-F5344CB8AC3E}">
        <p14:creationId xmlns:p14="http://schemas.microsoft.com/office/powerpoint/2010/main" val="313627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red sign with white text&#10;&#10;AI-generated content may be incorrect.">
            <a:extLst>
              <a:ext uri="{FF2B5EF4-FFF2-40B4-BE49-F238E27FC236}">
                <a16:creationId xmlns:a16="http://schemas.microsoft.com/office/drawing/2014/main" id="{8940584B-77EA-8529-17EC-1C86EEB0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5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233</Words>
  <Application>Microsoft Office PowerPoint</Application>
  <PresentationFormat>Widescreen</PresentationFormat>
  <Paragraphs>42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DataDen: Introduction to APIs</vt:lpstr>
      <vt:lpstr>Outline</vt:lpstr>
      <vt:lpstr>APIs</vt:lpstr>
      <vt:lpstr>PowerPoint Presentation</vt:lpstr>
      <vt:lpstr>Coding Demo</vt:lpstr>
      <vt:lpstr>PowerPoint Presentation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 Grippin</dc:creator>
  <cp:lastModifiedBy>Jacob R Grippin</cp:lastModifiedBy>
  <cp:revision>15</cp:revision>
  <dcterms:created xsi:type="dcterms:W3CDTF">2025-07-24T15:01:06Z</dcterms:created>
  <dcterms:modified xsi:type="dcterms:W3CDTF">2026-01-26T14:16:09Z</dcterms:modified>
</cp:coreProperties>
</file>